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622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361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553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178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272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8207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535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3039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0984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42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8072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84DA8-9B10-48B8-8C09-4633B5AAA8D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0A1A8-8F0C-418E-8103-FA05F62EB5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136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" y="0"/>
            <a:ext cx="9143245" cy="68574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38200" y="457200"/>
            <a:ext cx="78536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294000" rev="0"/>
              </a:camera>
              <a:lightRig rig="threePt" dir="t"/>
            </a:scene3d>
            <a:sp3d extrusionH="57150">
              <a:bevelT w="38100" h="38100" prst="relaxedInset"/>
              <a:bevelB w="38100" h="38100" prst="slope"/>
            </a:sp3d>
          </a:bodyPr>
          <a:lstStyle/>
          <a:p>
            <a:pPr algn="ctr"/>
            <a:r>
              <a:rPr lang="en-US" sz="4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0"/>
                    </a:srgbClr>
                  </a:outerShdw>
                </a:effectLst>
              </a:rPr>
              <a:t>Brokenshire</a:t>
            </a:r>
            <a:r>
              <a:rPr lang="en-US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0"/>
                    </a:srgbClr>
                  </a:outerShdw>
                </a:effectLst>
              </a:rPr>
              <a:t> Science High School </a:t>
            </a:r>
            <a:endParaRPr lang="en-US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79012" y="3810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rgbClr val="660033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Ms. </a:t>
            </a:r>
            <a:r>
              <a:rPr lang="en-US" sz="3600" dirty="0" smtClean="0">
                <a:solidFill>
                  <a:srgbClr val="660033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Gemma</a:t>
            </a:r>
          </a:p>
          <a:p>
            <a:pPr algn="ctr"/>
            <a:endParaRPr lang="en-US" sz="3600" dirty="0">
              <a:solidFill>
                <a:srgbClr val="660033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</a:effectLst>
              <a:latin typeface="Gabriola" pitchFamily="82" charset="0"/>
            </a:endParaRPr>
          </a:p>
          <a:p>
            <a:pPr algn="ctr"/>
            <a:r>
              <a:rPr lang="en-US" sz="3600" dirty="0">
                <a:solidFill>
                  <a:srgbClr val="660033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Grade 8, Wisdom</a:t>
            </a:r>
          </a:p>
          <a:p>
            <a:pPr algn="ctr"/>
            <a:r>
              <a:rPr lang="en-US" sz="3600" dirty="0">
                <a:solidFill>
                  <a:srgbClr val="660033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Gabriola" pitchFamily="82" charset="0"/>
              </a:rPr>
              <a:t>June 2010 to March 2011</a:t>
            </a:r>
          </a:p>
        </p:txBody>
      </p:sp>
    </p:spTree>
    <p:extLst>
      <p:ext uri="{BB962C8B-B14F-4D97-AF65-F5344CB8AC3E}">
        <p14:creationId xmlns:p14="http://schemas.microsoft.com/office/powerpoint/2010/main" xmlns="" val="31978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emen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-2291444" y="2280556"/>
            <a:ext cx="6858002" cy="2296886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14400" y="381000"/>
            <a:ext cx="4648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Lithos Pro Regular" pitchFamily="82" charset="0"/>
                <a:ea typeface="Calibri" pitchFamily="34" charset="0"/>
                <a:cs typeface="Times New Roman" pitchFamily="18" charset="0"/>
              </a:rPr>
              <a:t>OBJECTIVES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052649" y="1371600"/>
            <a:ext cx="6149440" cy="646331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Papyrus" pitchFamily="66" charset="0"/>
                <a:ea typeface="Calibri" pitchFamily="34" charset="0"/>
                <a:cs typeface="David" pitchFamily="34" charset="-79"/>
              </a:rPr>
              <a:t>Revise and extend vocabulary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2057400" y="2562999"/>
            <a:ext cx="6934200" cy="175432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Papyrus" pitchFamily="66" charset="0"/>
                <a:ea typeface="Calibri" pitchFamily="34" charset="0"/>
                <a:cs typeface="David" pitchFamily="34" charset="-79"/>
              </a:rPr>
              <a:t>Make straightforward inferences while reading, supported by evidence from the text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057400" y="4648200"/>
            <a:ext cx="6019799" cy="175432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Papyrus" pitchFamily="66" charset="0"/>
                <a:ea typeface="Calibri" pitchFamily="34" charset="0"/>
                <a:cs typeface="David" pitchFamily="34" charset="-79"/>
              </a:rPr>
              <a:t>Use simple and compound sentences, connectives and relative clauses accurately.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769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6791557-fancy-woman-background-desig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057400" cy="6858000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90600" y="304800"/>
            <a:ext cx="5257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Viner Hand ITC" pitchFamily="66" charset="0"/>
                <a:ea typeface="Calibri" pitchFamily="34" charset="0"/>
                <a:cs typeface="Times New Roman" pitchFamily="18" charset="0"/>
              </a:rPr>
              <a:t>FIRST GRADING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656297" y="1255440"/>
            <a:ext cx="5731056" cy="646331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 Fixed" pitchFamily="49" charset="-78"/>
                <a:ea typeface="Calibri" pitchFamily="34" charset="0"/>
                <a:cs typeface="Simplified Arabic Fixed" pitchFamily="49" charset="-78"/>
              </a:rPr>
              <a:t>SPEAKING AND GRAMMAR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implified Arabic Fixed" pitchFamily="49" charset="-78"/>
              <a:cs typeface="Simplified Arabic Fixed" pitchFamily="49" charset="-7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_listening_to_headpho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53000"/>
            <a:ext cx="9144000" cy="1905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28600" y="228600"/>
            <a:ext cx="52870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Viner Hand ITC" pitchFamily="66" charset="0"/>
                <a:ea typeface="Calibri" pitchFamily="34" charset="0"/>
                <a:cs typeface="Times New Roman" pitchFamily="18" charset="0"/>
              </a:rPr>
              <a:t>SECOND GRADING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872481" y="1066800"/>
            <a:ext cx="6109365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 Fixed" pitchFamily="49" charset="-78"/>
                <a:ea typeface="Calibri" pitchFamily="34" charset="0"/>
                <a:cs typeface="Simplified Arabic Fixed" pitchFamily="49" charset="-78"/>
              </a:rPr>
              <a:t>LISTENING AND VOCABULARY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implified Arabic Fixed" pitchFamily="49" charset="-78"/>
              <a:cs typeface="Simplified Arabic Fixed" pitchFamily="49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ading-from-homer2-570x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981199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57200" y="1260902"/>
            <a:ext cx="4724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iner Hand ITC" pitchFamily="66" charset="0"/>
                <a:ea typeface="Calibri" pitchFamily="34" charset="0"/>
                <a:cs typeface="Times New Roman" pitchFamily="18" charset="0"/>
              </a:rPr>
              <a:t>Third GRADING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33600" y="2133600"/>
            <a:ext cx="5176418" cy="646331"/>
          </a:xfrm>
          <a:prstGeom prst="rect">
            <a:avLst/>
          </a:prstGeom>
          <a:ln>
            <a:solidFill>
              <a:srgbClr val="FFFF00"/>
            </a:solidFill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 Fixed" pitchFamily="49" charset="-78"/>
                <a:ea typeface="Calibri" pitchFamily="34" charset="0"/>
                <a:cs typeface="Simplified Arabic Fixed" pitchFamily="49" charset="-78"/>
              </a:rPr>
              <a:t>READ FOR INFERENCE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implified Arabic Fixed" pitchFamily="49" charset="-78"/>
              <a:cs typeface="Simplified Arabic Fixed" pitchFamily="49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velation-wri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286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66800" y="228600"/>
            <a:ext cx="47484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Viner Hand ITC" pitchFamily="66" charset="0"/>
                <a:ea typeface="Calibri" pitchFamily="34" charset="0"/>
                <a:cs typeface="Times New Roman" pitchFamily="18" charset="0"/>
              </a:rPr>
              <a:t>Fourth GRADING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362200" y="990600"/>
            <a:ext cx="6571845" cy="107721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 Arabic Fixed" pitchFamily="49" charset="-78"/>
                <a:ea typeface="Calibri" pitchFamily="34" charset="0"/>
                <a:cs typeface="Simplified Arabic Fixed" pitchFamily="49" charset="-78"/>
              </a:rPr>
              <a:t>WRITING NON-CHRONOLOGICAL INFORMATION TEXT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implified Arabic Fixed" pitchFamily="49" charset="-78"/>
              <a:cs typeface="Simplified Arabic Fixed" pitchFamily="49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66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ateneo de davao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Berni</cp:lastModifiedBy>
  <cp:revision>13</cp:revision>
  <dcterms:created xsi:type="dcterms:W3CDTF">2012-09-27T01:31:10Z</dcterms:created>
  <dcterms:modified xsi:type="dcterms:W3CDTF">2012-10-01T01:09:07Z</dcterms:modified>
</cp:coreProperties>
</file>